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9C4F-121A-4105-B4E1-B2D985F5F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9137-9A76-4B3F-B145-B9DD7F6C8B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8673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9C4F-121A-4105-B4E1-B2D985F5F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9137-9A76-4B3F-B145-B9DD7F6C8B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5558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9C4F-121A-4105-B4E1-B2D985F5F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9137-9A76-4B3F-B145-B9DD7F6C8B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0007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9C4F-121A-4105-B4E1-B2D985F5F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9137-9A76-4B3F-B145-B9DD7F6C8B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981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9C4F-121A-4105-B4E1-B2D985F5F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9137-9A76-4B3F-B145-B9DD7F6C8B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8336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9C4F-121A-4105-B4E1-B2D985F5F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9137-9A76-4B3F-B145-B9DD7F6C8B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4912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9C4F-121A-4105-B4E1-B2D985F5F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9137-9A76-4B3F-B145-B9DD7F6C8B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33407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9C4F-121A-4105-B4E1-B2D985F5F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9137-9A76-4B3F-B145-B9DD7F6C8B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4888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9C4F-121A-4105-B4E1-B2D985F5F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9137-9A76-4B3F-B145-B9DD7F6C8B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6693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9C4F-121A-4105-B4E1-B2D985F5F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9137-9A76-4B3F-B145-B9DD7F6C8B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9422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9C4F-121A-4105-B4E1-B2D985F5F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A9137-9A76-4B3F-B145-B9DD7F6C8B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6861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99C4F-121A-4105-B4E1-B2D985F5FC09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A9137-9A76-4B3F-B145-B9DD7F6C8B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7646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432" y="4841507"/>
            <a:ext cx="1981131" cy="17334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Flowchart: Alternate Process 7"/>
          <p:cNvSpPr/>
          <p:nvPr/>
        </p:nvSpPr>
        <p:spPr>
          <a:xfrm>
            <a:off x="8912993" y="5573629"/>
            <a:ext cx="3195588" cy="1202556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IQ" sz="2400" b="1" dirty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اهداف التنمية المستدامة في </a:t>
            </a:r>
            <a:r>
              <a:rPr lang="ar-IQ" sz="2400" b="1" dirty="0" smtClean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كلية الطب البيطري جامعة </a:t>
            </a:r>
            <a:r>
              <a:rPr lang="ar-IQ" sz="2400" b="1" dirty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ديالى</a:t>
            </a:r>
            <a:endParaRPr lang="en-US" sz="2400" b="1" dirty="0">
              <a:solidFill>
                <a:prstClr val="white"/>
              </a:solidFill>
              <a:ea typeface="Monotype Koufi" pitchFamily="2" charset="-78"/>
              <a:cs typeface="Monotype Koufi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4998" y="3164919"/>
            <a:ext cx="487558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2800" b="1" dirty="0" smtClean="0">
                <a:solidFill>
                  <a:schemeClr val="accent6">
                    <a:lumMod val="75000"/>
                  </a:schemeClr>
                </a:solidFill>
              </a:rPr>
              <a:t>أعداد</a:t>
            </a:r>
            <a:endParaRPr lang="ar-IQ" sz="4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ar-IQ" sz="2800" b="1" dirty="0" smtClean="0">
                <a:solidFill>
                  <a:schemeClr val="accent6">
                    <a:lumMod val="75000"/>
                  </a:schemeClr>
                </a:solidFill>
              </a:rPr>
              <a:t>أ.م.د قحطان مجيد ياس</a:t>
            </a:r>
          </a:p>
          <a:p>
            <a:pPr algn="ctr"/>
            <a:r>
              <a:rPr lang="ar-IQ" sz="2800" b="1" dirty="0" smtClean="0">
                <a:solidFill>
                  <a:schemeClr val="accent6">
                    <a:lumMod val="75000"/>
                  </a:schemeClr>
                </a:solidFill>
              </a:rPr>
              <a:t>لجنة الاستدامة الفرعية في</a:t>
            </a:r>
          </a:p>
          <a:p>
            <a:pPr lvl="0" algn="ctr"/>
            <a:r>
              <a:rPr lang="ar-IQ" sz="2800" b="1" dirty="0">
                <a:solidFill>
                  <a:schemeClr val="accent6">
                    <a:lumMod val="75000"/>
                  </a:schemeClr>
                </a:solidFill>
              </a:rPr>
              <a:t>كلية الطب البيطري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5313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36244"/>
            <a:ext cx="12192001" cy="689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984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0674"/>
            <a:ext cx="12191999" cy="687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764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70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35498"/>
            <a:ext cx="12192001" cy="689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353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1612"/>
            <a:ext cx="12192000" cy="689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896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4302"/>
            <a:ext cx="12191999" cy="690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916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40230"/>
            <a:ext cx="12192001" cy="689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696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8002"/>
            <a:ext cx="12192000" cy="689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075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2168"/>
            <a:ext cx="12192000" cy="689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822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3979"/>
            <a:ext cx="12192000" cy="690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730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464" y="4889634"/>
            <a:ext cx="1957711" cy="17710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Flowchart: Alternate Process 5"/>
          <p:cNvSpPr/>
          <p:nvPr/>
        </p:nvSpPr>
        <p:spPr>
          <a:xfrm>
            <a:off x="9500134" y="5573629"/>
            <a:ext cx="2541069" cy="968542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IQ" sz="2400" b="1" dirty="0" smtClean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ماهي </a:t>
            </a:r>
            <a:r>
              <a:rPr lang="ar-IQ" sz="2400" b="1" dirty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التنمية المستدامة </a:t>
            </a:r>
            <a:r>
              <a:rPr lang="ar-IQ" sz="2400" b="1" dirty="0" smtClean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 </a:t>
            </a:r>
            <a:endParaRPr lang="en-US" sz="2400" b="1" dirty="0">
              <a:solidFill>
                <a:prstClr val="white"/>
              </a:solidFill>
              <a:ea typeface="Monotype Koufi" pitchFamily="2" charset="-78"/>
              <a:cs typeface="Monotype Kouf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881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9528" y="837398"/>
            <a:ext cx="10173904" cy="5034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850104" y="1521693"/>
            <a:ext cx="40426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IQ" sz="6600" dirty="0" smtClean="0"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شكرا لحسن استماعكم</a:t>
            </a:r>
            <a:endParaRPr lang="en-US" sz="6600" dirty="0">
              <a:ea typeface="Monotype Koufi" pitchFamily="2" charset="-78"/>
              <a:cs typeface="Monotype Kouf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6310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26258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488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3280"/>
            <a:ext cx="12168481" cy="687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061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1612"/>
            <a:ext cx="12192000" cy="689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445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6334"/>
            <a:ext cx="12192000" cy="690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331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54429"/>
            <a:ext cx="12192000" cy="691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780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2167"/>
            <a:ext cx="12262486" cy="696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688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8002"/>
            <a:ext cx="12192000" cy="687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981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27</Words>
  <Application>Microsoft Office PowerPoint</Application>
  <PresentationFormat>مخصص</PresentationFormat>
  <Paragraphs>7</Paragraphs>
  <Slides>20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21" baseType="lpstr">
      <vt:lpstr>Office Theme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</vt:vector>
  </TitlesOfParts>
  <Company>SACC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zaidon mamon</cp:lastModifiedBy>
  <cp:revision>26</cp:revision>
  <dcterms:created xsi:type="dcterms:W3CDTF">2024-11-09T19:03:00Z</dcterms:created>
  <dcterms:modified xsi:type="dcterms:W3CDTF">2025-04-08T06:38:59Z</dcterms:modified>
</cp:coreProperties>
</file>