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ableStyles" Target="tableStyle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presProps" Target="pres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3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24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7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9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4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3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84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79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08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062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67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37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8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33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5492-B880-4EBB-889A-C989844445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8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13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8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18.xml" /><Relationship Id="rId16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31.xml" /><Relationship Id="rId10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Relationship Id="rId14" Type="http://schemas.openxmlformats.org/officeDocument/2006/relationships/slideLayout" Target="../slideLayouts/slideLayout3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FCC2EC-9F05-414E-B721-F1EB64A0F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73AF5492-B880-4EBB-889A-C9898444452B}" type="slidenum">
              <a:rPr lang="en-US" smtClean="0">
                <a:solidFill>
                  <a:srgbClr val="90C226"/>
                </a:solidFill>
              </a:rPr>
              <a:pPr defTabSz="914400"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1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976" y="2515073"/>
            <a:ext cx="7766936" cy="3103418"/>
          </a:xfrm>
        </p:spPr>
        <p:txBody>
          <a:bodyPr/>
          <a:lstStyle/>
          <a:p>
            <a:pPr algn="ctr"/>
            <a:r>
              <a:rPr lang="ar-IQ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طريقة التسجيل في مجلة العلوم البيطرية وتسليم البحث </a:t>
            </a:r>
            <a:endParaRPr lang="en-US" sz="6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5358" y="5796506"/>
            <a:ext cx="2857115" cy="881385"/>
          </a:xfrm>
        </p:spPr>
        <p:txBody>
          <a:bodyPr/>
          <a:lstStyle/>
          <a:p>
            <a:pPr algn="ctr"/>
            <a:r>
              <a:rPr lang="ar-IQ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اعداد :م. د قحطان مجيد ياس</a:t>
            </a:r>
          </a:p>
          <a:p>
            <a:pPr algn="ctr"/>
            <a:r>
              <a:rPr lang="ar-IQ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2021/2020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6" y="244177"/>
            <a:ext cx="1950889" cy="1707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2" y="227643"/>
            <a:ext cx="1637841" cy="2058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139" y="244177"/>
            <a:ext cx="65628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ar-IQ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برعاية السيد رئيس الجامعة المحترم</a:t>
            </a:r>
          </a:p>
          <a:p>
            <a:pPr algn="ctr" defTabSz="914400"/>
            <a:r>
              <a:rPr lang="ar-IQ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 . د عبدالمنعم عباس كريم</a:t>
            </a:r>
          </a:p>
          <a:p>
            <a:pPr algn="ctr" defTabSz="914400"/>
            <a:r>
              <a:rPr lang="ar-IQ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واشراف السيد عميد كلية الطب البيطري المحترم </a:t>
            </a:r>
          </a:p>
          <a:p>
            <a:pPr algn="ctr" defTabSz="914400"/>
            <a:r>
              <a:rPr lang="ar-IQ" sz="2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أ. د طالب كاظم عودة</a:t>
            </a:r>
          </a:p>
          <a:p>
            <a:pPr algn="ctr" defTabSz="914400"/>
            <a:r>
              <a:rPr lang="ar-IQ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تقيم مجلة العلوم البيطرية الورشة التعريفية بعنوان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1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103" y="0"/>
            <a:ext cx="7766936" cy="615757"/>
          </a:xfrm>
        </p:spPr>
        <p:txBody>
          <a:bodyPr/>
          <a:lstStyle/>
          <a:p>
            <a:r>
              <a:rPr lang="ar-IQ" sz="3200" dirty="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5" y="1620983"/>
            <a:ext cx="9346048" cy="2438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291" y="762000"/>
            <a:ext cx="8936182" cy="5902035"/>
          </a:xfrm>
        </p:spPr>
        <p:txBody>
          <a:bodyPr/>
          <a:lstStyle/>
          <a:p>
            <a:r>
              <a:rPr lang="ar-IQ" dirty="0">
                <a:solidFill>
                  <a:schemeClr val="tx1"/>
                </a:solidFill>
              </a:rPr>
              <a:t>في هذه الخطوة يتم التأكيد على عملية تسليم البحث ومن ثم النقر على انتهاء عملية التسليم</a:t>
            </a:r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pPr rtl="1"/>
            <a:r>
              <a:rPr lang="ar-IQ" dirty="0">
                <a:solidFill>
                  <a:schemeClr val="tx1"/>
                </a:solidFill>
              </a:rPr>
              <a:t>بعد ذلك تظهر لنا رسالة التأكيد النهائية ومن ثم النقر على </a:t>
            </a:r>
            <a:r>
              <a:rPr lang="en-US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12" y="4662826"/>
            <a:ext cx="4571429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140" y="160098"/>
            <a:ext cx="7766936" cy="601902"/>
          </a:xfrm>
        </p:spPr>
        <p:txBody>
          <a:bodyPr/>
          <a:lstStyle/>
          <a:p>
            <a:r>
              <a:rPr lang="ar-IQ" sz="3200" dirty="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4" y="2008910"/>
            <a:ext cx="8858352" cy="3657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874" y="858981"/>
            <a:ext cx="8977744" cy="5514110"/>
          </a:xfrm>
        </p:spPr>
        <p:txBody>
          <a:bodyPr/>
          <a:lstStyle/>
          <a:p>
            <a:r>
              <a:rPr lang="ar-IQ" dirty="0">
                <a:solidFill>
                  <a:schemeClr val="tx1"/>
                </a:solidFill>
              </a:rPr>
              <a:t>بعد التأكيد على تسليم البحث تظهر لنا الرسالة التالية ثم يتم ارسالة رسالة على حساب الباحث حول تسليم البحث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1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18468"/>
          </a:xfrm>
        </p:spPr>
        <p:txBody>
          <a:bodyPr>
            <a:normAutofit/>
          </a:bodyPr>
          <a:lstStyle/>
          <a:p>
            <a:pPr algn="ctr"/>
            <a:r>
              <a:rPr lang="ar-IQ" sz="6000" dirty="0"/>
              <a:t>شكرا</a:t>
            </a:r>
            <a:br>
              <a:rPr lang="ar-IQ" sz="6000" dirty="0"/>
            </a:br>
            <a:r>
              <a:rPr lang="ar-IQ" sz="6000" dirty="0"/>
              <a:t> </a:t>
            </a:r>
            <a:br>
              <a:rPr lang="ar-IQ" sz="6000" dirty="0"/>
            </a:br>
            <a:r>
              <a:rPr lang="ar-IQ" sz="6000" dirty="0"/>
              <a:t>لحسن</a:t>
            </a:r>
            <a:br>
              <a:rPr lang="ar-IQ" sz="6000" dirty="0"/>
            </a:br>
            <a:br>
              <a:rPr lang="ar-IQ" sz="6000" dirty="0"/>
            </a:br>
            <a:r>
              <a:rPr lang="ar-IQ" sz="6000" dirty="0"/>
              <a:t> استماعكم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215166" y="6078828"/>
            <a:ext cx="528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https://forms.gle/5roNsLWNiw2NPh3h6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02247"/>
            <a:ext cx="7766936" cy="660638"/>
          </a:xfrm>
        </p:spPr>
        <p:txBody>
          <a:bodyPr/>
          <a:lstStyle/>
          <a:p>
            <a:r>
              <a:rPr lang="ar-IQ" sz="3200" dirty="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59" y="1017431"/>
            <a:ext cx="8847786" cy="5499279"/>
          </a:xfrm>
        </p:spPr>
        <p:txBody>
          <a:bodyPr/>
          <a:lstStyle/>
          <a:p>
            <a:r>
              <a:rPr lang="ar-IQ" sz="2000" b="1" dirty="0">
                <a:solidFill>
                  <a:schemeClr val="tx1"/>
                </a:solidFill>
              </a:rPr>
              <a:t>المقدمة</a:t>
            </a:r>
          </a:p>
          <a:p>
            <a:r>
              <a:rPr lang="ar-IQ" dirty="0">
                <a:solidFill>
                  <a:schemeClr val="tx1"/>
                </a:solidFill>
              </a:rPr>
              <a:t>تهدف هذه الورشة للتعريف بمجلة العلوم البيطرية الصادرة من كلية الطب البيطري / جامعة ديالى وحث الباحثين وطلبة الدراسات العليا للنشر فيها ودعم المجلة بالبحوث العلمية الرصينة والسعي الحثيث لدخول المجلة ضمن مستوعبات سكوباس وفقا لمعايير هذه المستوعبات.</a:t>
            </a:r>
          </a:p>
          <a:p>
            <a:endParaRPr lang="ar-IQ" dirty="0">
              <a:solidFill>
                <a:schemeClr val="tx1"/>
              </a:solidFill>
            </a:endParaRPr>
          </a:p>
          <a:p>
            <a:r>
              <a:rPr lang="ar-IQ" sz="2000" b="1" dirty="0">
                <a:solidFill>
                  <a:schemeClr val="tx1"/>
                </a:solidFill>
              </a:rPr>
              <a:t>الأهداف</a:t>
            </a:r>
          </a:p>
          <a:p>
            <a:r>
              <a:rPr lang="ar-IQ" dirty="0">
                <a:solidFill>
                  <a:schemeClr val="tx1"/>
                </a:solidFill>
              </a:rPr>
              <a:t>1- دعم المجلة بالبحوث العلمية الرصينة</a:t>
            </a:r>
          </a:p>
          <a:p>
            <a:r>
              <a:rPr lang="ar-IQ" dirty="0">
                <a:solidFill>
                  <a:schemeClr val="tx1"/>
                </a:solidFill>
              </a:rPr>
              <a:t>2- تشجيع الباحثين وطلبة الدراسات العليا من داخل وخارج الكلية للنشر فيها</a:t>
            </a:r>
          </a:p>
          <a:p>
            <a:r>
              <a:rPr lang="ar-IQ" dirty="0">
                <a:solidFill>
                  <a:schemeClr val="tx1"/>
                </a:solidFill>
              </a:rPr>
              <a:t>3- زيادة نسبة الإشارات للبحوث المنشورة في المجلة</a:t>
            </a:r>
          </a:p>
          <a:p>
            <a:r>
              <a:rPr lang="ar-IQ" dirty="0">
                <a:solidFill>
                  <a:schemeClr val="tx1"/>
                </a:solidFill>
              </a:rPr>
              <a:t>4- السعي لدخول المجلة ضمن المستوعبات العالمية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5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634880"/>
          </a:xfrm>
        </p:spPr>
        <p:txBody>
          <a:bodyPr/>
          <a:lstStyle/>
          <a:p>
            <a:r>
              <a:rPr lang="ar-IQ" sz="3200" dirty="0"/>
              <a:t>خطوات تسليم البحث للمجلة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7" y="2305319"/>
            <a:ext cx="9040969" cy="37992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8" y="798490"/>
            <a:ext cx="9040969" cy="5692461"/>
          </a:xfrm>
        </p:spPr>
        <p:txBody>
          <a:bodyPr/>
          <a:lstStyle/>
          <a:p>
            <a:pPr rtl="1"/>
            <a:r>
              <a:rPr lang="ar-IQ" dirty="0">
                <a:solidFill>
                  <a:schemeClr val="tx1"/>
                </a:solidFill>
              </a:rPr>
              <a:t>يتم الدخول الى موقع المجلة عن طريق رابط المجلة(</a:t>
            </a:r>
            <a:r>
              <a:rPr lang="en-US" dirty="0">
                <a:solidFill>
                  <a:schemeClr val="tx1"/>
                </a:solidFill>
              </a:rPr>
              <a:t>http://www.djm.uodiyala.edu.iq/</a:t>
            </a:r>
            <a:r>
              <a:rPr lang="ar-IQ" dirty="0">
                <a:solidFill>
                  <a:schemeClr val="tx1"/>
                </a:solidFill>
              </a:rPr>
              <a:t>)</a:t>
            </a:r>
          </a:p>
          <a:p>
            <a:pPr rtl="1"/>
            <a:r>
              <a:rPr lang="ar-IQ" dirty="0">
                <a:solidFill>
                  <a:schemeClr val="tx1"/>
                </a:solidFill>
              </a:rPr>
              <a:t>ثم يتم الضغط على الدخول (</a:t>
            </a:r>
            <a:r>
              <a:rPr lang="en-US" dirty="0">
                <a:solidFill>
                  <a:schemeClr val="tx1"/>
                </a:solidFill>
              </a:rPr>
              <a:t>Login</a:t>
            </a:r>
            <a:r>
              <a:rPr lang="ar-IQ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6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279" y="0"/>
            <a:ext cx="7766936" cy="596243"/>
          </a:xfrm>
        </p:spPr>
        <p:txBody>
          <a:bodyPr/>
          <a:lstStyle/>
          <a:p>
            <a:r>
              <a:rPr lang="ar-IQ" sz="3200" dirty="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2176529"/>
            <a:ext cx="9272789" cy="43144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86" y="811369"/>
            <a:ext cx="9040969" cy="5911403"/>
          </a:xfrm>
        </p:spPr>
        <p:txBody>
          <a:bodyPr/>
          <a:lstStyle/>
          <a:p>
            <a:r>
              <a:rPr lang="ar-IQ" dirty="0">
                <a:solidFill>
                  <a:schemeClr val="tx1"/>
                </a:solidFill>
              </a:rPr>
              <a:t>يتم ادخال اسم المستخدم وكلمة المرور المخصصة لكل مستخدم قام بالتسجيل في المجلة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2755" y="4906851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IQ" dirty="0">
                <a:solidFill>
                  <a:prstClr val="black"/>
                </a:solidFill>
              </a:rPr>
              <a:t>اسم المستخدم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2755" y="5276183"/>
            <a:ext cx="154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IQ" dirty="0">
                <a:solidFill>
                  <a:prstClr val="black"/>
                </a:solidFill>
              </a:rPr>
              <a:t>كلمة المرور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28005"/>
            <a:ext cx="7766936" cy="518970"/>
          </a:xfrm>
        </p:spPr>
        <p:txBody>
          <a:bodyPr/>
          <a:lstStyle/>
          <a:p>
            <a:r>
              <a:rPr lang="ar-IQ" sz="3200" dirty="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32" y="1372527"/>
            <a:ext cx="8684705" cy="28617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8" y="927279"/>
            <a:ext cx="8940109" cy="5782614"/>
          </a:xfrm>
        </p:spPr>
        <p:txBody>
          <a:bodyPr/>
          <a:lstStyle/>
          <a:p>
            <a:r>
              <a:rPr lang="ar-IQ" dirty="0"/>
              <a:t>بعد الدخول يتم النقر على الامر عمل تسليم جديد</a:t>
            </a:r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r>
              <a:rPr lang="ar-IQ" dirty="0"/>
              <a:t>بعد ذلك تفتح له نافذة لوحة تحكم فيها أوامر عملية التسليم للبحث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40924" y="1300766"/>
            <a:ext cx="3149612" cy="2923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58" y="5375022"/>
            <a:ext cx="8301879" cy="13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7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2095"/>
            <a:ext cx="7766936" cy="544728"/>
          </a:xfrm>
        </p:spPr>
        <p:txBody>
          <a:bodyPr/>
          <a:lstStyle/>
          <a:p>
            <a:r>
              <a:rPr lang="ar-IQ" sz="320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2" y="2202286"/>
            <a:ext cx="8783392" cy="43144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701" y="772732"/>
            <a:ext cx="8783392" cy="5743977"/>
          </a:xfrm>
        </p:spPr>
        <p:txBody>
          <a:bodyPr/>
          <a:lstStyle/>
          <a:p>
            <a:r>
              <a:rPr lang="ar-IQ" dirty="0"/>
              <a:t>يتم التاشير على جميع الحقوق ومن ثم كتابة رسالة قصيرة الى المحرر وبعد ذلك تنقر على الامر حفظ ليتم الانتقال الى الخطوة التالية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9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7852"/>
            <a:ext cx="7766936" cy="583365"/>
          </a:xfrm>
        </p:spPr>
        <p:txBody>
          <a:bodyPr/>
          <a:lstStyle/>
          <a:p>
            <a:r>
              <a:rPr lang="ar-IQ" sz="3200" dirty="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83" y="1545465"/>
            <a:ext cx="6418793" cy="3052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49" y="875763"/>
            <a:ext cx="9079606" cy="5769736"/>
          </a:xfrm>
        </p:spPr>
        <p:txBody>
          <a:bodyPr/>
          <a:lstStyle/>
          <a:p>
            <a:pPr rtl="1"/>
            <a:r>
              <a:rPr lang="ar-IQ" dirty="0">
                <a:solidFill>
                  <a:schemeClr val="tx1"/>
                </a:solidFill>
              </a:rPr>
              <a:t>في هذه الخطوة يتم رفع البحث بصيغة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IQ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PDF </a:t>
            </a:r>
            <a:r>
              <a:rPr lang="ar-IQ" dirty="0">
                <a:solidFill>
                  <a:schemeClr val="tx1"/>
                </a:solidFill>
              </a:rPr>
              <a:t> ثم النقر حفظ للانتقال الى الخطوة التالية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13" y="4812078"/>
            <a:ext cx="5627379" cy="1833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42" y="1545465"/>
            <a:ext cx="4544971" cy="3039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52" y="4657446"/>
            <a:ext cx="4730981" cy="2142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9116" y="3747752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2742" y="5973651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32449" y="3374264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4341" y="5604319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750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2094"/>
            <a:ext cx="7766936" cy="660638"/>
          </a:xfrm>
        </p:spPr>
        <p:txBody>
          <a:bodyPr/>
          <a:lstStyle/>
          <a:p>
            <a:r>
              <a:rPr lang="ar-IQ" sz="320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1554178"/>
            <a:ext cx="7638095" cy="24044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69" y="888643"/>
            <a:ext cx="8822027" cy="5550794"/>
          </a:xfrm>
        </p:spPr>
        <p:txBody>
          <a:bodyPr/>
          <a:lstStyle/>
          <a:p>
            <a:r>
              <a:rPr lang="ar-IQ" dirty="0">
                <a:solidFill>
                  <a:schemeClr val="tx1"/>
                </a:solidFill>
              </a:rPr>
              <a:t>في هذه الخطوة يتم معاينة عملية تحميل الملف وممكن استبدال الملف من خلال النقر على امر تحرير اذا اقتضت الحاجة بعدها يتم النقر على استمرار للانتقال الى الخطوة التالية</a:t>
            </a:r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r>
              <a:rPr lang="ar-IQ" dirty="0"/>
              <a:t> </a:t>
            </a:r>
          </a:p>
          <a:p>
            <a:r>
              <a:rPr lang="ar-IQ" dirty="0"/>
              <a:t>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640" y="4907998"/>
            <a:ext cx="4376004" cy="1950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545" y="4035162"/>
            <a:ext cx="977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ar-IQ" dirty="0">
                <a:solidFill>
                  <a:prstClr val="black"/>
                </a:solidFill>
              </a:rPr>
              <a:t>في هذه الخطوة يتم التأكيد على تحميل الملف المطلوب ومن ثم يتم النقر على الامر اكتمال تظهر لنا نتيجة التحميل ومن ثم النقر على حفظ واستمرار للانتقال الى الخطوة التالية.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1545" y="4473685"/>
            <a:ext cx="2014455" cy="2042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48496" y="1554178"/>
            <a:ext cx="2215166" cy="197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970" y="4757986"/>
            <a:ext cx="6803168" cy="210001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4156364" y="5882999"/>
            <a:ext cx="775606" cy="5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4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3610"/>
            <a:ext cx="7766936" cy="596243"/>
          </a:xfrm>
        </p:spPr>
        <p:txBody>
          <a:bodyPr/>
          <a:lstStyle/>
          <a:p>
            <a:r>
              <a:rPr lang="ar-IQ" sz="3200" dirty="0">
                <a:solidFill>
                  <a:srgbClr val="90C226"/>
                </a:solidFill>
              </a:rPr>
              <a:t>خطوات تسليم البحث للمجلة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59" y="858982"/>
            <a:ext cx="8989454" cy="5941649"/>
          </a:xfrm>
        </p:spPr>
        <p:txBody>
          <a:bodyPr/>
          <a:lstStyle/>
          <a:p>
            <a:r>
              <a:rPr lang="ar-IQ" dirty="0"/>
              <a:t> </a:t>
            </a:r>
            <a:r>
              <a:rPr lang="ar-IQ" dirty="0">
                <a:solidFill>
                  <a:schemeClr val="tx1"/>
                </a:solidFill>
              </a:rPr>
              <a:t>في هذه الخطوة يتم ملئ المعلومات الخاصة بالباحثين و ملف البحث ومن ثم النقر على حفظ واستمرار للانتقال الى </a:t>
            </a:r>
          </a:p>
          <a:p>
            <a:r>
              <a:rPr lang="ar-IQ" dirty="0">
                <a:solidFill>
                  <a:schemeClr val="tx1"/>
                </a:solidFill>
              </a:rPr>
              <a:t>الخطوة التالية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361115"/>
            <a:ext cx="7181478" cy="3035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4150642"/>
            <a:ext cx="7181478" cy="27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43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400</Words>
  <Application>Microsoft Office PowerPoint</Application>
  <PresentationFormat>شاشة عريضة</PresentationFormat>
  <Paragraphs>74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Facet</vt:lpstr>
      <vt:lpstr>1_Facet</vt:lpstr>
      <vt:lpstr>طريقة التسجيل في مجلة العلوم البيطرية وتسليم البحث </vt:lpstr>
      <vt:lpstr>خطوات تسليم البحث للمجلة</vt:lpstr>
      <vt:lpstr>خطوات تسليم البحث للمجلة</vt:lpstr>
      <vt:lpstr>خطوات تسليم البحث للمجلة</vt:lpstr>
      <vt:lpstr>خطوات تسليم البحث للمجلة</vt:lpstr>
      <vt:lpstr>خطوات تسليم البحث للمجلة</vt:lpstr>
      <vt:lpstr>خطوات تسليم البحث للمجلة</vt:lpstr>
      <vt:lpstr>خطوات تسليم البحث للمجلة</vt:lpstr>
      <vt:lpstr>خطوات تسليم البحث للمجلة</vt:lpstr>
      <vt:lpstr>خطوات تسليم البحث للمجلة</vt:lpstr>
      <vt:lpstr>خطوات تسليم البحث للمجلة</vt:lpstr>
      <vt:lpstr>شكرا   لحسن   استماعكم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qahtan</dc:creator>
  <cp:lastModifiedBy>مستخدم غير معروف</cp:lastModifiedBy>
  <cp:revision>10</cp:revision>
  <dcterms:created xsi:type="dcterms:W3CDTF">2021-01-03T11:45:58Z</dcterms:created>
  <dcterms:modified xsi:type="dcterms:W3CDTF">2021-01-05T18:24:56Z</dcterms:modified>
</cp:coreProperties>
</file>